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8" r:id="rId4"/>
    <p:sldId id="282" r:id="rId5"/>
    <p:sldId id="270" r:id="rId6"/>
    <p:sldId id="283" r:id="rId7"/>
    <p:sldId id="273" r:id="rId8"/>
    <p:sldId id="284" r:id="rId9"/>
    <p:sldId id="276" r:id="rId10"/>
    <p:sldId id="285" r:id="rId11"/>
    <p:sldId id="279" r:id="rId12"/>
    <p:sldId id="286" r:id="rId1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D8CAD34-411A-4810-B022-1385F994B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838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3FFD48E-D458-42A4-A9BB-FA2DEC9A3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172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48C97EB-0DD0-4061-8DB9-875B6BA8F699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C70815D-95A2-4893-92D9-FF098463792E}" type="slidenum">
              <a:rPr lang="zh-TW" altLang="en-US" sz="1200" smtClean="0"/>
              <a:pPr eaLnBrk="1" hangingPunct="1"/>
              <a:t>10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765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AF9D867C-1829-4A65-A908-8B80DEFC1F56}" type="slidenum">
              <a:rPr lang="zh-TW" altLang="en-US" sz="1200"/>
              <a:pPr algn="r" eaLnBrk="1" hangingPunct="1"/>
              <a:t>11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C70815D-95A2-4893-92D9-FF098463792E}" type="slidenum">
              <a:rPr lang="zh-TW" altLang="en-US" sz="1200" smtClean="0"/>
              <a:pPr eaLnBrk="1" hangingPunct="1"/>
              <a:t>12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C70815D-95A2-4893-92D9-FF098463792E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364081B-F0F1-41EA-98FC-D3E833C39D96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C70815D-95A2-4893-92D9-FF098463792E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50EC3F7-C844-4DB2-BD83-ADBFCDA8C532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C70815D-95A2-4893-92D9-FF098463792E}" type="slidenum">
              <a:rPr lang="zh-TW" altLang="en-US" sz="1200" smtClean="0"/>
              <a:pPr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A00DBD1-4A4A-4924-B02E-E09DAFD41B4F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C70815D-95A2-4893-92D9-FF098463792E}" type="slidenum">
              <a:rPr lang="zh-TW" altLang="en-US" sz="1200" smtClean="0"/>
              <a:pPr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6F3A219-4714-45E3-B4D2-A3763B9F8595}" type="slidenum">
              <a:rPr lang="zh-TW" altLang="en-US" sz="1200"/>
              <a:pPr algn="r" eaLnBrk="1" hangingPunct="1"/>
              <a:t>9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558596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561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後是膏油先是血，要得滋潤先得潔；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First the blood then anointing oil; cleansing, then can blessing flow.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若非經過各各他，必不能到五旬節。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Without passing through Calvary, Pentecost we’ll never know.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我們若未蒙洗淨，能力必不從上傾；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Without purging of the soul, power from on high cannot flow.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我們若要作見證，必須釘死己生命。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If true witnesses we would be, self-life to the cross must go.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828092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H253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後是膏油先是血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FIRST THE BLOOD, THEN ANOINTING OIL (1/6)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因此，求主藉十字架，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Work in me, Lord work through the cross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治死我的魂生命；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That my soul-life deceased be.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使我願出重大代價，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Whatever the price, I would receive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來滿受祢的聖靈。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Thy Spirit’s fullness in me.</a:t>
            </a:r>
          </a:p>
        </p:txBody>
      </p:sp>
    </p:spTree>
    <p:extLst>
      <p:ext uri="{BB962C8B-B14F-4D97-AF65-F5344CB8AC3E}">
        <p14:creationId xmlns:p14="http://schemas.microsoft.com/office/powerpoint/2010/main" val="1905304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18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既是這樣，求我主，使我忠誠走窄路；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700" dirty="0">
                <a:cs typeface="Times New Roman" panose="02020603050405020304" pitchFamily="18" charset="0"/>
              </a:rPr>
              <a:t>Since the truth is revealed, my Lord, help me go the narrow way.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除去雄心和自負，只願順服並受苦。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Strip me of all myself and pride, suffering all, I would obey.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更大能力我不取，更深的死我所需﹔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 pray not for greater power </a:t>
            </a:r>
            <a:r>
              <a:rPr lang="en-US" altLang="zh-TW" sz="2800" b="1" dirty="0">
                <a:cs typeface="Times New Roman" panose="02020603050405020304" pitchFamily="18" charset="0"/>
              </a:rPr>
              <a:t>–</a:t>
            </a:r>
            <a:r>
              <a:rPr lang="en-US" altLang="zh-TW" sz="2800" dirty="0">
                <a:cs typeface="Times New Roman" panose="02020603050405020304" pitchFamily="18" charset="0"/>
              </a:rPr>
              <a:t> Deeper death is all I need.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但願加略的意義，完全成功在我軀。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Let the full meaning of the cross, be fulfilled in me, I please.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因此，求主藉十字架，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Work in me, Lord work through the cross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治死我的魂生命；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That my soul-life deceased be.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使我願出重大代價，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Whatever the price, I would receive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來滿受祢的聖靈。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Thy Spirit’s fullness in me.</a:t>
            </a:r>
          </a:p>
        </p:txBody>
      </p:sp>
    </p:spTree>
    <p:extLst>
      <p:ext uri="{BB962C8B-B14F-4D97-AF65-F5344CB8AC3E}">
        <p14:creationId xmlns:p14="http://schemas.microsoft.com/office/powerpoint/2010/main" val="74945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因此，求主藉十字架，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Work in me, Lord work through the cross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治死我的魂生命；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That my soul-life deceased be.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使我願出重大代價，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Whatever the price, I would receive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來滿受祢的聖靈。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Thy Spirit’s fullness in 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2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>
                <a:latin typeface="Arial Narrow" pitchFamily="34" charset="0"/>
              </a:rPr>
              <a:t>先是用杖擊石磐，後來活水才溢漫；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600" dirty="0">
                <a:cs typeface="Times New Roman" panose="02020603050405020304" pitchFamily="18" charset="0"/>
              </a:rPr>
              <a:t>Christ, the Rock must be smitten first, then the living waters flow.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>
                <a:latin typeface="Arial Narrow" pitchFamily="34" charset="0"/>
              </a:rPr>
              <a:t>死亡若未作過王，聖靈必定不充滿。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600" dirty="0">
                <a:cs typeface="Times New Roman" panose="02020603050405020304" pitchFamily="18" charset="0"/>
              </a:rPr>
              <a:t>If death has not performed its work, then the Spirit never can flow.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>
                <a:latin typeface="Arial Narrow" pitchFamily="34" charset="0"/>
              </a:rPr>
              <a:t>我們若真同主死，願意萬有都損失﹔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cs typeface="Times New Roman" panose="02020603050405020304" pitchFamily="18" charset="0"/>
              </a:rPr>
              <a:t>If we truly died with Christ, counting all things to be loss,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>
                <a:latin typeface="Arial Narrow" pitchFamily="34" charset="0"/>
              </a:rPr>
              <a:t>主的能力要降臨，使用我們來救世。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600" dirty="0">
                <a:cs typeface="Times New Roman" panose="02020603050405020304" pitchFamily="18" charset="0"/>
              </a:rPr>
              <a:t>Then God’s power will surely come  down upon us in due course.</a:t>
            </a:r>
            <a:endParaRPr lang="zh-TW" altLang="en-US" sz="26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因此，求主藉十字架，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Work in me, Lord work through the cross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治死我的魂生命；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That my soul-life deceased be.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使我願出重大代價，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Whatever the price, I would receive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來滿受祢的聖靈。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Thy Spirit’s fullness in me.</a:t>
            </a:r>
          </a:p>
        </p:txBody>
      </p:sp>
    </p:spTree>
    <p:extLst>
      <p:ext uri="{BB962C8B-B14F-4D97-AF65-F5344CB8AC3E}">
        <p14:creationId xmlns:p14="http://schemas.microsoft.com/office/powerpoint/2010/main" val="4070396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先是祭壇後是火，若沒喪失就沒果；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First the altar, and then the fire; without loss, there is no gain.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若非所有先奉獻，必定不能登寶座。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If we fail to surrender all, we will never with Him reign.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我們若真肯犧牲，捨棄萬事降服神﹔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If our all we yield to God </a:t>
            </a:r>
            <a:r>
              <a:rPr lang="en-US" altLang="zh-TW" sz="2800" b="1" dirty="0">
                <a:cs typeface="Times New Roman" panose="02020603050405020304" pitchFamily="18" charset="0"/>
              </a:rPr>
              <a:t>–</a:t>
            </a:r>
            <a:r>
              <a:rPr lang="en-US" altLang="zh-TW" sz="2800" dirty="0">
                <a:cs typeface="Times New Roman" panose="02020603050405020304" pitchFamily="18" charset="0"/>
              </a:rPr>
              <a:t> A true sacrifice to make,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我們必定得能力，因主信託順從人。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God will surely entrust these ones  of His power to partake.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因此，求主藉十字架，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Work in me, Lord work through the cross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治死我的魂生命；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That my soul-life deceased be.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使我願出重大代價，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Whatever the price, I would receive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來滿受祢的聖靈。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Thy Spirit’s fullness in me.</a:t>
            </a:r>
          </a:p>
        </p:txBody>
      </p:sp>
    </p:spTree>
    <p:extLst>
      <p:ext uri="{BB962C8B-B14F-4D97-AF65-F5344CB8AC3E}">
        <p14:creationId xmlns:p14="http://schemas.microsoft.com/office/powerpoint/2010/main" val="3776548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先是豫備瓶子空，後是膏油盛其中；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First, the vessel must emptied be, then the oil can it contain.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先是山谷挖成溝，後來活水才深泓；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First, the ditches must be dug out, then much water will remain.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先是經過約旦河，後是靈感加倍得﹔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First, the Jordan must be passed, double portion then bestowed.</a:t>
            </a:r>
            <a:endParaRPr lang="zh-TW" altLang="en-US" sz="26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先受死亡的浸洗，後得榮耀的聖鴿。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500" dirty="0">
                <a:cs typeface="Times New Roman" panose="02020603050405020304" pitchFamily="18" charset="0"/>
              </a:rPr>
              <a:t>First the baptism, then the dove; first the death, then life be showed.</a:t>
            </a:r>
            <a:endParaRPr lang="zh-TW" altLang="en-US" sz="25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因此，求主藉十字架，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Work in me, Lord work through the cross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治死我的魂生命；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That my soul-life deceased be.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使我願出重大代價，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Whatever the price, I would receive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來滿受祢的聖靈。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Thy Spirit’s fullness in me.</a:t>
            </a:r>
          </a:p>
        </p:txBody>
      </p:sp>
    </p:spTree>
    <p:extLst>
      <p:ext uri="{BB962C8B-B14F-4D97-AF65-F5344CB8AC3E}">
        <p14:creationId xmlns:p14="http://schemas.microsoft.com/office/powerpoint/2010/main" val="2071691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當你舉目望禾田，金榖豐盈你稱羨；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When we look at the harvest field </a:t>
            </a:r>
            <a:r>
              <a:rPr lang="en-US" altLang="zh-TW" sz="2600" b="1" dirty="0">
                <a:cs typeface="Times New Roman" panose="02020603050405020304" pitchFamily="18" charset="0"/>
              </a:rPr>
              <a:t>–</a:t>
            </a:r>
            <a:r>
              <a:rPr lang="en-US" altLang="zh-TW" sz="2600" dirty="0">
                <a:cs typeface="Times New Roman" panose="02020603050405020304" pitchFamily="18" charset="0"/>
              </a:rPr>
              <a:t> How the golden grains abound.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當念果實未生時，就有麥種死在先。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We should know how a grain of wheat,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Had its death below the ground.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若要生命的子粒，須有死亡的經歷﹔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To obtain the grains of life, there must be death’s awesome hour.</a:t>
            </a:r>
            <a:endParaRPr lang="zh-TW" altLang="en-US" sz="26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凡未到過髑髏地，就無聖靈的能力。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Without going through Calvary, there can be no Spirit’s power.</a:t>
            </a:r>
            <a:endParaRPr lang="zh-TW" altLang="en-US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847</TotalTime>
  <Words>1084</Words>
  <Application>Microsoft Office PowerPoint</Application>
  <PresentationFormat>On-screen Show (16:9)</PresentationFormat>
  <Paragraphs>121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H253  後是膏油先是血  FIRST THE BLOOD, THEN ANOINTING OIL (1/6)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85</cp:revision>
  <dcterms:created xsi:type="dcterms:W3CDTF">2001-04-19T19:07:54Z</dcterms:created>
  <dcterms:modified xsi:type="dcterms:W3CDTF">2017-08-05T13:45:01Z</dcterms:modified>
</cp:coreProperties>
</file>